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9783750" cx="7497750"/>
  <p:notesSz cx="6858000" cy="9296400"/>
  <p:embeddedFontLst>
    <p:embeddedFont>
      <p:font typeface="Merriweather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82">
          <p15:clr>
            <a:srgbClr val="A4A3A4"/>
          </p15:clr>
        </p15:guide>
        <p15:guide id="2" pos="2362">
          <p15:clr>
            <a:srgbClr val="A4A3A4"/>
          </p15:clr>
        </p15:guide>
      </p15:sldGuideLst>
    </p:ext>
    <p:ext uri="GoogleSlidesCustomDataVersion2">
      <go:slidesCustomData xmlns:go="http://customooxmlschemas.google.com/" r:id="rId12" roundtripDataSignature="AMtx7mjKy61PLSUVuWKkMBn7l278kjh9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ABD84B7-AFD8-4A3D-9B10-D80C273FB958}">
  <a:tblStyle styleId="{6ABD84B7-AFD8-4A3D-9B10-D80C273FB95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82" orient="horz"/>
        <p:guide pos="236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Merriweather-boldItalic.fntdata"/><Relationship Id="rId10" Type="http://schemas.openxmlformats.org/officeDocument/2006/relationships/font" Target="fonts/Merriweather-italic.fntdata"/><Relationship Id="rId12" Type="http://customschemas.google.com/relationships/presentationmetadata" Target="metadata"/><Relationship Id="rId9" Type="http://schemas.openxmlformats.org/officeDocument/2006/relationships/font" Target="fonts/Merriweather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Merriweather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562332" y="3039308"/>
            <a:ext cx="6373099" cy="2097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124665" y="5544132"/>
            <a:ext cx="5248434" cy="25002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374888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2561736" y="9068099"/>
            <a:ext cx="2374292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5373397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374888" y="391804"/>
            <a:ext cx="6747987" cy="16306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520466" y="2137301"/>
            <a:ext cx="6456831" cy="6747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374888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2561736" y="9068099"/>
            <a:ext cx="2374292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5373397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-804548" y="5822251"/>
            <a:ext cx="11908108" cy="138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-3633782" y="4500380"/>
            <a:ext cx="11908108" cy="40261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374888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2561736" y="9068099"/>
            <a:ext cx="2374292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5373397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374888" y="391804"/>
            <a:ext cx="6747987" cy="16306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374888" y="2282879"/>
            <a:ext cx="6747987" cy="6456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374888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2561736" y="9068099"/>
            <a:ext cx="2374292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5373397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592271" y="6286974"/>
            <a:ext cx="6373099" cy="1943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592271" y="4146777"/>
            <a:ext cx="6373099" cy="21401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374888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2561736" y="9068099"/>
            <a:ext cx="2374292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5373397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374888" y="391804"/>
            <a:ext cx="6747987" cy="16306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307200" y="3256726"/>
            <a:ext cx="2703621" cy="92107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3135784" y="3256726"/>
            <a:ext cx="2704922" cy="92107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374888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2561736" y="9068099"/>
            <a:ext cx="2374292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5373397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374888" y="391804"/>
            <a:ext cx="6747987" cy="16306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374888" y="2190023"/>
            <a:ext cx="3312814" cy="9126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374888" y="3102721"/>
            <a:ext cx="3312814" cy="563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3808760" y="2190023"/>
            <a:ext cx="3314115" cy="9126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3808760" y="3102721"/>
            <a:ext cx="3314115" cy="563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374888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2561736" y="9068099"/>
            <a:ext cx="2374292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5373397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374888" y="391804"/>
            <a:ext cx="6747987" cy="16306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374888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2561736" y="9068099"/>
            <a:ext cx="2374292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5373397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374888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2561736" y="9068099"/>
            <a:ext cx="2374292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5373397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374889" y="389539"/>
            <a:ext cx="2466712" cy="16578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2931417" y="389539"/>
            <a:ext cx="4191458" cy="8350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374889" y="2047344"/>
            <a:ext cx="2466712" cy="66923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374888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2561736" y="9068099"/>
            <a:ext cx="2374292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5373397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1469614" y="6848634"/>
            <a:ext cx="4498658" cy="8085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1469614" y="874197"/>
            <a:ext cx="4498658" cy="587025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1469614" y="7657154"/>
            <a:ext cx="4498658" cy="1148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374888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2561736" y="9068099"/>
            <a:ext cx="2374292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5373397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374888" y="391804"/>
            <a:ext cx="6747987" cy="16306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374888" y="2282879"/>
            <a:ext cx="6747987" cy="6456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374888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2561736" y="9068099"/>
            <a:ext cx="2374292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5373397" y="9068099"/>
            <a:ext cx="1749478" cy="520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mailto:Ana.lewis@bristoltwpsd.org" TargetMode="External"/><Relationship Id="rId5" Type="http://schemas.openxmlformats.org/officeDocument/2006/relationships/hyperlink" Target="mailto:Ana.lewis@bristoltwps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"/>
          <p:cNvSpPr txBox="1"/>
          <p:nvPr/>
        </p:nvSpPr>
        <p:spPr>
          <a:xfrm>
            <a:off x="2289597" y="1765489"/>
            <a:ext cx="4380144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Mrs. 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Lewis Cla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ss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1" baseline="3000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Grade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Room B1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07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991184" y="3670363"/>
            <a:ext cx="35466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Ana.lewis</a:t>
            </a:r>
            <a:r>
              <a:rPr b="0" i="0" lang="en-US" sz="2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@bristoltwpsd.org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-OR-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Message me on Talking Points!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3"/>
          <p:cNvSpPr txBox="1"/>
          <p:nvPr/>
        </p:nvSpPr>
        <p:spPr>
          <a:xfrm>
            <a:off x="307229" y="7874449"/>
            <a:ext cx="1982368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0" baseline="3000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Grade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Rocks!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3"/>
          <p:cNvSpPr txBox="1"/>
          <p:nvPr/>
        </p:nvSpPr>
        <p:spPr>
          <a:xfrm>
            <a:off x="2018312" y="6425021"/>
            <a:ext cx="2661300" cy="20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A Day-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Gym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B Day-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Library		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C Day-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Computers 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D Day-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E Day-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3"/>
          <p:cNvSpPr txBox="1"/>
          <p:nvPr/>
        </p:nvSpPr>
        <p:spPr>
          <a:xfrm>
            <a:off x="4845350" y="7227950"/>
            <a:ext cx="1254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Touch!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9" name="Google Shape;89;p3"/>
          <p:cNvGraphicFramePr/>
          <p:nvPr/>
        </p:nvGraphicFramePr>
        <p:xfrm>
          <a:off x="4775950" y="3451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{6ABD84B7-AFD8-4A3D-9B10-D80C273FB958}</a:tableStyleId>
              </a:tblPr>
              <a:tblGrid>
                <a:gridCol w="698125"/>
                <a:gridCol w="1195675"/>
              </a:tblGrid>
              <a:tr h="249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Time</a:t>
                      </a:r>
                      <a:endParaRPr sz="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Subject</a:t>
                      </a:r>
                      <a:endParaRPr sz="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249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9:20-9:45</a:t>
                      </a:r>
                      <a:endParaRPr b="1" sz="800" u="none" cap="none" strike="noStrik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Morning Meeting</a:t>
                      </a:r>
                      <a:endParaRPr sz="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</a:tr>
              <a:tr h="36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9:45-10:15</a:t>
                      </a:r>
                      <a:endParaRPr b="1" sz="800" u="none" cap="none" strike="noStrik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Math Direct Instruction</a:t>
                      </a:r>
                      <a:endParaRPr sz="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</a:tr>
              <a:tr h="345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10:</a:t>
                      </a:r>
                      <a:r>
                        <a:rPr b="1" lang="en-US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  <a:r>
                        <a:rPr b="1"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-1</a:t>
                      </a:r>
                      <a:r>
                        <a:rPr b="1" lang="en-US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1:00</a:t>
                      </a:r>
                      <a:endParaRPr b="1" sz="800" u="none" cap="none" strike="noStrike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Science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/ Social Studies </a:t>
                      </a:r>
                      <a:endParaRPr sz="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</a:tr>
              <a:tr h="343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11-11:50</a:t>
                      </a:r>
                      <a:endParaRPr b="1" sz="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lang="en-US" sz="700" u="none" cap="none" strike="noStrike">
                          <a:solidFill>
                            <a:srgbClr val="222222"/>
                          </a:solidFill>
                          <a:latin typeface="Merriweather"/>
                          <a:ea typeface="Merriweather"/>
                          <a:cs typeface="Merriweather"/>
                          <a:sym typeface="Merriweather"/>
                        </a:rPr>
                        <a:t>Lunch/Recess</a:t>
                      </a:r>
                      <a:endParaRPr sz="700" u="none" cap="none" strike="noStrike">
                        <a:solidFill>
                          <a:srgbClr val="222222"/>
                        </a:solidFill>
                        <a:latin typeface="Merriweather"/>
                        <a:ea typeface="Merriweather"/>
                        <a:cs typeface="Merriweather"/>
                        <a:sym typeface="Merriweather"/>
                      </a:endParaRPr>
                    </a:p>
                  </a:txBody>
                  <a:tcPr marT="63500" marB="63500" marR="63500" marL="63500"/>
                </a:tc>
              </a:tr>
              <a:tr h="305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11:50-1:20</a:t>
                      </a:r>
                      <a:endParaRPr b="1" sz="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ELA</a:t>
                      </a:r>
                      <a:endParaRPr sz="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</a:tr>
              <a:tr h="249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1:20-1:50</a:t>
                      </a:r>
                      <a:endParaRPr b="1" sz="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MTSS</a:t>
                      </a:r>
                      <a:endParaRPr sz="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</a:tr>
              <a:tr h="249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1:55-2:</a:t>
                      </a:r>
                      <a:r>
                        <a:rPr b="1" lang="en-US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 b="1" sz="800" u="none" cap="none" strike="noStrike">
                        <a:solidFill>
                          <a:srgbClr val="3C78D8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Math Small Groups/DI</a:t>
                      </a:r>
                      <a:endParaRPr sz="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</a:tr>
              <a:tr h="362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2:</a:t>
                      </a:r>
                      <a:r>
                        <a:rPr b="1" lang="en-US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r>
                        <a:rPr b="1"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-3:2</a:t>
                      </a:r>
                      <a:r>
                        <a:rPr b="1" lang="en-US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b="1" sz="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Specials</a:t>
                      </a:r>
                      <a:r>
                        <a:rPr lang="en-US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</a:tr>
              <a:tr h="371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3:2</a:t>
                      </a:r>
                      <a:r>
                        <a:rPr b="1" lang="en-US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r>
                        <a:rPr b="1"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-3:30</a:t>
                      </a:r>
                      <a:endParaRPr b="1" sz="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Pack Up/Clean Up/Dismissal</a:t>
                      </a:r>
                      <a:endParaRPr sz="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cxnSp>
        <p:nvCxnSpPr>
          <p:cNvPr id="90" name="Google Shape;90;p3"/>
          <p:cNvCxnSpPr/>
          <p:nvPr/>
        </p:nvCxnSpPr>
        <p:spPr>
          <a:xfrm rot="10800000">
            <a:off x="10726300" y="4219800"/>
            <a:ext cx="64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2015-07-31T02:37:00Z</dcterms:created>
  <dc:creator>Nichole Falkowski</dc:creator>
</cp:coreProperties>
</file>